
<file path=[Content_Types].xml><?xml version="1.0" encoding="utf-8"?>
<Types xmlns="http://schemas.openxmlformats.org/package/2006/content-types">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0" r:id="rId4"/>
  </p:sldMasterIdLst>
  <p:notesMasterIdLst>
    <p:notesMasterId r:id="rId5"/>
  </p:notesMasterIdLst>
  <p:sldIdLst>
    <p:sldId id="256" r:id="rId6"/>
    <p:sldId id="257" r:id="rId7"/>
    <p:sldId id="258" r:id="rId8"/>
    <p:sldId id="259" r:id="rId9"/>
    <p:sldId id="260" r:id="rId10"/>
  </p:sldIdLst>
  <p:sldSz cy="5143500" cx="9144000"/>
  <p:notesSz cx="6858000" cy="9144000"/>
  <p:embeddedFontLst>
    <p:embeddedFont>
      <p:font typeface="Halant"/>
      <p:regular r:id="rId11"/>
      <p:bold r:id="rId12"/>
    </p:embeddedFont>
    <p:embeddedFont>
      <p:font typeface="Inter"/>
      <p:regular r:id="rId13"/>
      <p:bold r:id="rId14"/>
      <p:italic r:id="rId15"/>
      <p:boldItalic r:id="rId1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Halant-regular.fntdata"/><Relationship Id="rId10" Type="http://schemas.openxmlformats.org/officeDocument/2006/relationships/slide" Target="slides/slide5.xml"/><Relationship Id="rId13" Type="http://schemas.openxmlformats.org/officeDocument/2006/relationships/font" Target="fonts/Inter-regular.fntdata"/><Relationship Id="rId12" Type="http://schemas.openxmlformats.org/officeDocument/2006/relationships/font" Target="fonts/Halant-bold.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font" Target="fonts/Inter-italic.fntdata"/><Relationship Id="rId14" Type="http://schemas.openxmlformats.org/officeDocument/2006/relationships/font" Target="fonts/Inter-bold.fntdata"/><Relationship Id="rId16" Type="http://schemas.openxmlformats.org/officeDocument/2006/relationships/font" Target="fonts/Inter-bold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 name="Shape 56"/>
        <p:cNvGrpSpPr/>
        <p:nvPr/>
      </p:nvGrpSpPr>
      <p:grpSpPr>
        <a:xfrm>
          <a:off x="0" y="0"/>
          <a:ext cx="0" cy="0"/>
          <a:chOff x="0" y="0"/>
          <a:chExt cx="0" cy="0"/>
        </a:xfrm>
      </p:grpSpPr>
      <p:sp>
        <p:nvSpPr>
          <p:cNvPr id="57" name="Google Shape;57;g2771586e835_0_1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 name="Google Shape;58;g2771586e835_0_1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090a0caba4_0_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090a0caba4_0_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 name="Shape 68"/>
        <p:cNvGrpSpPr/>
        <p:nvPr/>
      </p:nvGrpSpPr>
      <p:grpSpPr>
        <a:xfrm>
          <a:off x="0" y="0"/>
          <a:ext cx="0" cy="0"/>
          <a:chOff x="0" y="0"/>
          <a:chExt cx="0" cy="0"/>
        </a:xfrm>
      </p:grpSpPr>
      <p:sp>
        <p:nvSpPr>
          <p:cNvPr id="69" name="Google Shape;69;g3246ef31c12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0" name="Google Shape;70;g3246ef31c12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 name="Shape 75"/>
        <p:cNvGrpSpPr/>
        <p:nvPr/>
      </p:nvGrpSpPr>
      <p:grpSpPr>
        <a:xfrm>
          <a:off x="0" y="0"/>
          <a:ext cx="0" cy="0"/>
          <a:chOff x="0" y="0"/>
          <a:chExt cx="0" cy="0"/>
        </a:xfrm>
      </p:grpSpPr>
      <p:sp>
        <p:nvSpPr>
          <p:cNvPr id="76" name="Google Shape;76;g3246ef31c12_0_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7" name="Google Shape;77;g3246ef31c12_0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g3246ef31c12_0_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4" name="Google Shape;84;g3246ef31c12_0_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p:cSld name="SECTION_HEADER_1">
    <p:spTree>
      <p:nvGrpSpPr>
        <p:cNvPr id="50" name="Shape 50"/>
        <p:cNvGrpSpPr/>
        <p:nvPr/>
      </p:nvGrpSpPr>
      <p:grpSpPr>
        <a:xfrm>
          <a:off x="0" y="0"/>
          <a:ext cx="0" cy="0"/>
          <a:chOff x="0" y="0"/>
          <a:chExt cx="0" cy="0"/>
        </a:xfrm>
      </p:grpSpPr>
      <p:sp>
        <p:nvSpPr>
          <p:cNvPr id="51" name="Google Shape;51;p13"/>
          <p:cNvSpPr txBox="1"/>
          <p:nvPr>
            <p:ph type="title"/>
          </p:nvPr>
        </p:nvSpPr>
        <p:spPr>
          <a:xfrm>
            <a:off x="623888" y="1282304"/>
            <a:ext cx="7886700" cy="2139600"/>
          </a:xfrm>
          <a:prstGeom prst="rect">
            <a:avLst/>
          </a:prstGeom>
          <a:noFill/>
          <a:ln>
            <a:noFill/>
          </a:ln>
        </p:spPr>
        <p:txBody>
          <a:bodyPr anchorCtr="0" anchor="b" bIns="34275" lIns="68575" spcFirstLastPara="1" rIns="68575" wrap="square" tIns="34275">
            <a:normAutofit/>
          </a:bodyPr>
          <a:lstStyle>
            <a:lvl1pPr lvl="0" marR="0" rtl="0" algn="l">
              <a:lnSpc>
                <a:spcPct val="90000"/>
              </a:lnSpc>
              <a:spcBef>
                <a:spcPts val="0"/>
              </a:spcBef>
              <a:spcAft>
                <a:spcPts val="0"/>
              </a:spcAft>
              <a:buClr>
                <a:schemeClr val="dk1"/>
              </a:buClr>
              <a:buSzPts val="4500"/>
              <a:buFont typeface="Calibri"/>
              <a:buNone/>
              <a:defRPr b="0" i="0" sz="4500" u="none" cap="none" strike="noStrike">
                <a:solidFill>
                  <a:schemeClr val="dk1"/>
                </a:solidFill>
                <a:latin typeface="Calibri"/>
                <a:ea typeface="Calibri"/>
                <a:cs typeface="Calibri"/>
                <a:sym typeface="Calibri"/>
              </a:defRPr>
            </a:lvl1pPr>
            <a:lvl2pPr lvl="1" rtl="0">
              <a:spcBef>
                <a:spcPts val="0"/>
              </a:spcBef>
              <a:spcAft>
                <a:spcPts val="0"/>
              </a:spcAft>
              <a:buSzPts val="2800"/>
              <a:buNone/>
              <a:defRPr sz="1400"/>
            </a:lvl2pPr>
            <a:lvl3pPr lvl="2" rtl="0">
              <a:spcBef>
                <a:spcPts val="0"/>
              </a:spcBef>
              <a:spcAft>
                <a:spcPts val="0"/>
              </a:spcAft>
              <a:buSzPts val="2800"/>
              <a:buNone/>
              <a:defRPr sz="1400"/>
            </a:lvl3pPr>
            <a:lvl4pPr lvl="3" rtl="0">
              <a:spcBef>
                <a:spcPts val="0"/>
              </a:spcBef>
              <a:spcAft>
                <a:spcPts val="0"/>
              </a:spcAft>
              <a:buSzPts val="2800"/>
              <a:buNone/>
              <a:defRPr sz="1400"/>
            </a:lvl4pPr>
            <a:lvl5pPr lvl="4" rtl="0">
              <a:spcBef>
                <a:spcPts val="0"/>
              </a:spcBef>
              <a:spcAft>
                <a:spcPts val="0"/>
              </a:spcAft>
              <a:buSzPts val="2800"/>
              <a:buNone/>
              <a:defRPr sz="1400"/>
            </a:lvl5pPr>
            <a:lvl6pPr lvl="5" rtl="0">
              <a:spcBef>
                <a:spcPts val="0"/>
              </a:spcBef>
              <a:spcAft>
                <a:spcPts val="0"/>
              </a:spcAft>
              <a:buSzPts val="2800"/>
              <a:buNone/>
              <a:defRPr sz="1400"/>
            </a:lvl6pPr>
            <a:lvl7pPr lvl="6" rtl="0">
              <a:spcBef>
                <a:spcPts val="0"/>
              </a:spcBef>
              <a:spcAft>
                <a:spcPts val="0"/>
              </a:spcAft>
              <a:buSzPts val="2800"/>
              <a:buNone/>
              <a:defRPr sz="1400"/>
            </a:lvl7pPr>
            <a:lvl8pPr lvl="7" rtl="0">
              <a:spcBef>
                <a:spcPts val="0"/>
              </a:spcBef>
              <a:spcAft>
                <a:spcPts val="0"/>
              </a:spcAft>
              <a:buSzPts val="2800"/>
              <a:buNone/>
              <a:defRPr sz="1400"/>
            </a:lvl8pPr>
            <a:lvl9pPr lvl="8" rtl="0">
              <a:spcBef>
                <a:spcPts val="0"/>
              </a:spcBef>
              <a:spcAft>
                <a:spcPts val="0"/>
              </a:spcAft>
              <a:buSzPts val="2800"/>
              <a:buNone/>
              <a:defRPr sz="1400"/>
            </a:lvl9pPr>
          </a:lstStyle>
          <a:p/>
        </p:txBody>
      </p:sp>
      <p:sp>
        <p:nvSpPr>
          <p:cNvPr id="52" name="Google Shape;52;p13"/>
          <p:cNvSpPr txBox="1"/>
          <p:nvPr>
            <p:ph idx="1" type="body"/>
          </p:nvPr>
        </p:nvSpPr>
        <p:spPr>
          <a:xfrm>
            <a:off x="623888" y="3442097"/>
            <a:ext cx="7886700" cy="1125300"/>
          </a:xfrm>
          <a:prstGeom prst="rect">
            <a:avLst/>
          </a:prstGeom>
          <a:noFill/>
          <a:ln>
            <a:noFill/>
          </a:ln>
        </p:spPr>
        <p:txBody>
          <a:bodyPr anchorCtr="0" anchor="t" bIns="34275" lIns="68575" spcFirstLastPara="1" rIns="68575" wrap="square" tIns="34275">
            <a:normAutofit/>
          </a:bodyPr>
          <a:lstStyle>
            <a:lvl1pPr indent="-228600" lvl="0" marL="457200" marR="0" rtl="0" algn="l">
              <a:lnSpc>
                <a:spcPct val="90000"/>
              </a:lnSpc>
              <a:spcBef>
                <a:spcPts val="800"/>
              </a:spcBef>
              <a:spcAft>
                <a:spcPts val="0"/>
              </a:spcAft>
              <a:buClr>
                <a:srgbClr val="888888"/>
              </a:buClr>
              <a:buSzPts val="1800"/>
              <a:buFont typeface="Arial"/>
              <a:buNone/>
              <a:defRPr b="0" i="0" sz="1800" u="none" cap="none" strike="noStrike">
                <a:solidFill>
                  <a:srgbClr val="888888"/>
                </a:solidFill>
                <a:latin typeface="Calibri"/>
                <a:ea typeface="Calibri"/>
                <a:cs typeface="Calibri"/>
                <a:sym typeface="Calibri"/>
              </a:defRPr>
            </a:lvl1pPr>
            <a:lvl2pPr indent="-228600" lvl="1" marL="914400" marR="0" rtl="0" algn="l">
              <a:lnSpc>
                <a:spcPct val="90000"/>
              </a:lnSpc>
              <a:spcBef>
                <a:spcPts val="1200"/>
              </a:spcBef>
              <a:spcAft>
                <a:spcPts val="0"/>
              </a:spcAft>
              <a:buClr>
                <a:srgbClr val="888888"/>
              </a:buClr>
              <a:buSzPts val="1500"/>
              <a:buFont typeface="Arial"/>
              <a:buNone/>
              <a:defRPr b="0" i="0" sz="1500" u="none" cap="none" strike="noStrike">
                <a:solidFill>
                  <a:srgbClr val="888888"/>
                </a:solidFill>
                <a:latin typeface="Calibri"/>
                <a:ea typeface="Calibri"/>
                <a:cs typeface="Calibri"/>
                <a:sym typeface="Calibri"/>
              </a:defRPr>
            </a:lvl2pPr>
            <a:lvl3pPr indent="-228600" lvl="2" marL="1371600" marR="0" rtl="0" algn="l">
              <a:lnSpc>
                <a:spcPct val="90000"/>
              </a:lnSpc>
              <a:spcBef>
                <a:spcPts val="120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3pPr>
            <a:lvl4pPr indent="-228600" lvl="3" marL="18288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4pPr>
            <a:lvl5pPr indent="-228600" lvl="4" marL="22860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5pPr>
            <a:lvl6pPr indent="-228600" lvl="5" marL="27432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6pPr>
            <a:lvl7pPr indent="-228600" lvl="6" marL="32004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7pPr>
            <a:lvl8pPr indent="-228600" lvl="7" marL="36576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8pPr>
            <a:lvl9pPr indent="-228600" lvl="8" marL="4114800" marR="0" rtl="0" algn="l">
              <a:lnSpc>
                <a:spcPct val="90000"/>
              </a:lnSpc>
              <a:spcBef>
                <a:spcPts val="1200"/>
              </a:spcBef>
              <a:spcAft>
                <a:spcPts val="1200"/>
              </a:spcAft>
              <a:buClr>
                <a:srgbClr val="888888"/>
              </a:buClr>
              <a:buSzPts val="1200"/>
              <a:buFont typeface="Arial"/>
              <a:buNone/>
              <a:defRPr b="0" i="0" sz="1200" u="none" cap="none" strike="noStrike">
                <a:solidFill>
                  <a:srgbClr val="888888"/>
                </a:solidFill>
                <a:latin typeface="Calibri"/>
                <a:ea typeface="Calibri"/>
                <a:cs typeface="Calibri"/>
                <a:sym typeface="Calibri"/>
              </a:defRPr>
            </a:lvl9pPr>
          </a:lstStyle>
          <a:p/>
        </p:txBody>
      </p:sp>
      <p:sp>
        <p:nvSpPr>
          <p:cNvPr id="53" name="Google Shape;53;p1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rtl="0" algn="l">
              <a:spcBef>
                <a:spcPts val="0"/>
              </a:spcBef>
              <a:spcAft>
                <a:spcPts val="0"/>
              </a:spcAft>
              <a:buSzPts val="1400"/>
              <a:buNone/>
              <a:defRPr sz="900">
                <a:solidFill>
                  <a:srgbClr val="888888"/>
                </a:solidFill>
                <a:latin typeface="Calibri"/>
                <a:ea typeface="Calibri"/>
                <a:cs typeface="Calibri"/>
                <a:sym typeface="Calibri"/>
              </a:defRPr>
            </a:lvl1pPr>
            <a:lvl2pPr lvl="1"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4" name="Google Shape;54;p1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rtl="0" algn="ctr">
              <a:spcBef>
                <a:spcPts val="0"/>
              </a:spcBef>
              <a:spcAft>
                <a:spcPts val="0"/>
              </a:spcAft>
              <a:buSzPts val="1400"/>
              <a:buNone/>
              <a:defRPr sz="900">
                <a:solidFill>
                  <a:srgbClr val="888888"/>
                </a:solidFill>
                <a:latin typeface="Calibri"/>
                <a:ea typeface="Calibri"/>
                <a:cs typeface="Calibri"/>
                <a:sym typeface="Calibri"/>
              </a:defRPr>
            </a:lvl1pPr>
            <a:lvl2pPr lvl="1"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5" name="Google Shape;55;p1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rtl="0" algn="r">
              <a:spcBef>
                <a:spcPts val="0"/>
              </a:spcBef>
              <a:buNone/>
              <a:defRPr sz="900">
                <a:solidFill>
                  <a:srgbClr val="888888"/>
                </a:solidFill>
                <a:latin typeface="Calibri"/>
                <a:ea typeface="Calibri"/>
                <a:cs typeface="Calibri"/>
                <a:sym typeface="Calibri"/>
              </a:defRPr>
            </a:lvl1pPr>
            <a:lvl2pPr indent="0" lvl="1" marL="0" marR="0" rtl="0" algn="r">
              <a:spcBef>
                <a:spcPts val="0"/>
              </a:spcBef>
              <a:buNone/>
              <a:defRPr sz="900">
                <a:solidFill>
                  <a:srgbClr val="888888"/>
                </a:solidFill>
                <a:latin typeface="Calibri"/>
                <a:ea typeface="Calibri"/>
                <a:cs typeface="Calibri"/>
                <a:sym typeface="Calibri"/>
              </a:defRPr>
            </a:lvl2pPr>
            <a:lvl3pPr indent="0" lvl="2" marL="0" marR="0" rtl="0" algn="r">
              <a:spcBef>
                <a:spcPts val="0"/>
              </a:spcBef>
              <a:buNone/>
              <a:defRPr sz="900">
                <a:solidFill>
                  <a:srgbClr val="888888"/>
                </a:solidFill>
                <a:latin typeface="Calibri"/>
                <a:ea typeface="Calibri"/>
                <a:cs typeface="Calibri"/>
                <a:sym typeface="Calibri"/>
              </a:defRPr>
            </a:lvl3pPr>
            <a:lvl4pPr indent="0" lvl="3" marL="0" marR="0" rtl="0" algn="r">
              <a:spcBef>
                <a:spcPts val="0"/>
              </a:spcBef>
              <a:buNone/>
              <a:defRPr sz="900">
                <a:solidFill>
                  <a:srgbClr val="888888"/>
                </a:solidFill>
                <a:latin typeface="Calibri"/>
                <a:ea typeface="Calibri"/>
                <a:cs typeface="Calibri"/>
                <a:sym typeface="Calibri"/>
              </a:defRPr>
            </a:lvl4pPr>
            <a:lvl5pPr indent="0" lvl="4" marL="0" marR="0" rtl="0" algn="r">
              <a:spcBef>
                <a:spcPts val="0"/>
              </a:spcBef>
              <a:buNone/>
              <a:defRPr sz="900">
                <a:solidFill>
                  <a:srgbClr val="888888"/>
                </a:solidFill>
                <a:latin typeface="Calibri"/>
                <a:ea typeface="Calibri"/>
                <a:cs typeface="Calibri"/>
                <a:sym typeface="Calibri"/>
              </a:defRPr>
            </a:lvl5pPr>
            <a:lvl6pPr indent="0" lvl="5" marL="0" marR="0" rtl="0" algn="r">
              <a:spcBef>
                <a:spcPts val="0"/>
              </a:spcBef>
              <a:buNone/>
              <a:defRPr sz="900">
                <a:solidFill>
                  <a:srgbClr val="888888"/>
                </a:solidFill>
                <a:latin typeface="Calibri"/>
                <a:ea typeface="Calibri"/>
                <a:cs typeface="Calibri"/>
                <a:sym typeface="Calibri"/>
              </a:defRPr>
            </a:lvl6pPr>
            <a:lvl7pPr indent="0" lvl="6" marL="0" marR="0" rtl="0" algn="r">
              <a:spcBef>
                <a:spcPts val="0"/>
              </a:spcBef>
              <a:buNone/>
              <a:defRPr sz="900">
                <a:solidFill>
                  <a:srgbClr val="888888"/>
                </a:solidFill>
                <a:latin typeface="Calibri"/>
                <a:ea typeface="Calibri"/>
                <a:cs typeface="Calibri"/>
                <a:sym typeface="Calibri"/>
              </a:defRPr>
            </a:lvl7pPr>
            <a:lvl8pPr indent="0" lvl="7" marL="0" marR="0" rtl="0" algn="r">
              <a:spcBef>
                <a:spcPts val="0"/>
              </a:spcBef>
              <a:buNone/>
              <a:defRPr sz="900">
                <a:solidFill>
                  <a:srgbClr val="888888"/>
                </a:solidFill>
                <a:latin typeface="Calibri"/>
                <a:ea typeface="Calibri"/>
                <a:cs typeface="Calibri"/>
                <a:sym typeface="Calibri"/>
              </a:defRPr>
            </a:lvl8pPr>
            <a:lvl9pPr indent="0" lvl="8" marL="0" marR="0" rtl="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2.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 name="Shape 59"/>
        <p:cNvGrpSpPr/>
        <p:nvPr/>
      </p:nvGrpSpPr>
      <p:grpSpPr>
        <a:xfrm>
          <a:off x="0" y="0"/>
          <a:ext cx="0" cy="0"/>
          <a:chOff x="0" y="0"/>
          <a:chExt cx="0" cy="0"/>
        </a:xfrm>
      </p:grpSpPr>
      <p:sp>
        <p:nvSpPr>
          <p:cNvPr id="60" name="Google Shape;60;p14"/>
          <p:cNvSpPr txBox="1"/>
          <p:nvPr>
            <p:ph type="ctrTitle"/>
          </p:nvPr>
        </p:nvSpPr>
        <p:spPr>
          <a:xfrm>
            <a:off x="344900" y="1673025"/>
            <a:ext cx="8520600" cy="1680600"/>
          </a:xfrm>
          <a:prstGeom prst="rect">
            <a:avLst/>
          </a:prstGeom>
        </p:spPr>
        <p:txBody>
          <a:bodyPr anchorCtr="0" anchor="b" bIns="91425" lIns="91425" spcFirstLastPara="1" rIns="91425" wrap="square" tIns="91425">
            <a:normAutofit fontScale="90000"/>
          </a:bodyPr>
          <a:lstStyle/>
          <a:p>
            <a:pPr indent="0" lvl="0" marL="0" rtl="0" algn="ctr">
              <a:spcBef>
                <a:spcPts val="0"/>
              </a:spcBef>
              <a:spcAft>
                <a:spcPts val="0"/>
              </a:spcAft>
              <a:buNone/>
            </a:pPr>
            <a:r>
              <a:rPr b="1" lang="en">
                <a:latin typeface="Halant"/>
                <a:ea typeface="Halant"/>
                <a:cs typeface="Halant"/>
                <a:sym typeface="Halant"/>
              </a:rPr>
              <a:t>Topic 3:</a:t>
            </a:r>
            <a:endParaRPr b="1">
              <a:latin typeface="Halant"/>
              <a:ea typeface="Halant"/>
              <a:cs typeface="Halant"/>
              <a:sym typeface="Halant"/>
            </a:endParaRPr>
          </a:p>
          <a:p>
            <a:pPr indent="0" lvl="0" marL="0" rtl="0" algn="ctr">
              <a:spcBef>
                <a:spcPts val="0"/>
              </a:spcBef>
              <a:spcAft>
                <a:spcPts val="0"/>
              </a:spcAft>
              <a:buNone/>
            </a:pPr>
            <a:r>
              <a:rPr b="1" lang="en">
                <a:latin typeface="Halant"/>
                <a:ea typeface="Halant"/>
                <a:cs typeface="Halant"/>
                <a:sym typeface="Halant"/>
              </a:rPr>
              <a:t>Impacts</a:t>
            </a:r>
            <a:endParaRPr b="1">
              <a:latin typeface="Halant"/>
              <a:ea typeface="Halant"/>
              <a:cs typeface="Halant"/>
              <a:sym typeface="Halant"/>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 name="Shape 64"/>
        <p:cNvGrpSpPr/>
        <p:nvPr/>
      </p:nvGrpSpPr>
      <p:grpSpPr>
        <a:xfrm>
          <a:off x="0" y="0"/>
          <a:ext cx="0" cy="0"/>
          <a:chOff x="0" y="0"/>
          <a:chExt cx="0" cy="0"/>
        </a:xfrm>
      </p:grpSpPr>
      <p:sp>
        <p:nvSpPr>
          <p:cNvPr id="65" name="Google Shape;65;p15"/>
          <p:cNvSpPr txBox="1"/>
          <p:nvPr/>
        </p:nvSpPr>
        <p:spPr>
          <a:xfrm>
            <a:off x="152400" y="509675"/>
            <a:ext cx="2866200" cy="4431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3000">
                <a:solidFill>
                  <a:schemeClr val="dk1"/>
                </a:solidFill>
                <a:latin typeface="Halant"/>
                <a:ea typeface="Halant"/>
                <a:cs typeface="Halant"/>
                <a:sym typeface="Halant"/>
              </a:rPr>
              <a:t>Document 1</a:t>
            </a:r>
            <a:endParaRPr b="1" sz="3000">
              <a:solidFill>
                <a:schemeClr val="dk1"/>
              </a:solidFill>
              <a:latin typeface="Halant"/>
              <a:ea typeface="Halant"/>
              <a:cs typeface="Halant"/>
              <a:sym typeface="Halant"/>
            </a:endParaRPr>
          </a:p>
          <a:p>
            <a:pPr indent="0" lvl="0" marL="0" rtl="0" algn="l">
              <a:spcBef>
                <a:spcPts val="0"/>
              </a:spcBef>
              <a:spcAft>
                <a:spcPts val="0"/>
              </a:spcAft>
              <a:buNone/>
            </a:pPr>
            <a:r>
              <a:t/>
            </a:r>
            <a:endParaRPr b="1" sz="15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202122"/>
                </a:solidFill>
                <a:latin typeface="Inter"/>
                <a:ea typeface="Inter"/>
                <a:cs typeface="Inter"/>
                <a:sym typeface="Inter"/>
              </a:rPr>
              <a:t>Source: </a:t>
            </a:r>
            <a:r>
              <a:rPr lang="en" sz="1200">
                <a:solidFill>
                  <a:srgbClr val="202122"/>
                </a:solidFill>
                <a:latin typeface="Inter"/>
                <a:ea typeface="Inter"/>
                <a:cs typeface="Inter"/>
                <a:sym typeface="Inter"/>
              </a:rPr>
              <a:t>Helen Hunt Jackson, </a:t>
            </a:r>
            <a:r>
              <a:rPr i="1" lang="en" sz="1200">
                <a:solidFill>
                  <a:srgbClr val="202122"/>
                </a:solidFill>
                <a:latin typeface="Inter"/>
                <a:ea typeface="Inter"/>
                <a:cs typeface="Inter"/>
                <a:sym typeface="Inter"/>
              </a:rPr>
              <a:t>Glimpses of California and the Missions</a:t>
            </a:r>
            <a:r>
              <a:rPr lang="en" sz="1200">
                <a:solidFill>
                  <a:srgbClr val="202122"/>
                </a:solidFill>
                <a:latin typeface="Inter"/>
                <a:ea typeface="Inter"/>
                <a:cs typeface="Inter"/>
                <a:sym typeface="Inter"/>
              </a:rPr>
              <a:t>, 1883.</a:t>
            </a:r>
            <a:endParaRPr sz="1200">
              <a:solidFill>
                <a:srgbClr val="202122"/>
              </a:solidFill>
              <a:latin typeface="Inter"/>
              <a:ea typeface="Inter"/>
              <a:cs typeface="Inter"/>
              <a:sym typeface="Inter"/>
            </a:endParaRPr>
          </a:p>
          <a:p>
            <a:pPr indent="0" lvl="0" marL="0" rtl="0" algn="l">
              <a:spcBef>
                <a:spcPts val="0"/>
              </a:spcBef>
              <a:spcAft>
                <a:spcPts val="0"/>
              </a:spcAft>
              <a:buNone/>
            </a:pPr>
            <a:r>
              <a:t/>
            </a:r>
            <a:endParaRPr b="1" sz="1200">
              <a:solidFill>
                <a:srgbClr val="202122"/>
              </a:solidFill>
              <a:latin typeface="Inter"/>
              <a:ea typeface="Inter"/>
              <a:cs typeface="Inter"/>
              <a:sym typeface="Inter"/>
            </a:endParaRPr>
          </a:p>
          <a:p>
            <a:pPr indent="0" lvl="0" marL="0" rtl="0" algn="l">
              <a:spcBef>
                <a:spcPts val="0"/>
              </a:spcBef>
              <a:spcAft>
                <a:spcPts val="0"/>
              </a:spcAft>
              <a:buNone/>
            </a:pPr>
            <a:r>
              <a:rPr b="1" lang="en" sz="1200">
                <a:solidFill>
                  <a:srgbClr val="202122"/>
                </a:solidFill>
                <a:latin typeface="Inter"/>
                <a:ea typeface="Inter"/>
                <a:cs typeface="Inter"/>
                <a:sym typeface="Inter"/>
              </a:rPr>
              <a:t>Note: </a:t>
            </a:r>
            <a:r>
              <a:rPr lang="en" sz="1200">
                <a:solidFill>
                  <a:srgbClr val="202122"/>
                </a:solidFill>
                <a:latin typeface="Inter"/>
                <a:ea typeface="Inter"/>
                <a:cs typeface="Inter"/>
                <a:sym typeface="Inter"/>
              </a:rPr>
              <a:t>Helen Hunt Jackson was a novelist in the 1880s who wrote about California American Indians. In this book, she wrote a </a:t>
            </a:r>
            <a:r>
              <a:rPr lang="en" sz="1200">
                <a:solidFill>
                  <a:srgbClr val="202122"/>
                </a:solidFill>
                <a:latin typeface="Inter"/>
                <a:ea typeface="Inter"/>
                <a:cs typeface="Inter"/>
                <a:sym typeface="Inter"/>
              </a:rPr>
              <a:t>portrayal</a:t>
            </a:r>
            <a:r>
              <a:rPr lang="en" sz="1200">
                <a:solidFill>
                  <a:srgbClr val="202122"/>
                </a:solidFill>
                <a:latin typeface="Inter"/>
                <a:ea typeface="Inter"/>
                <a:cs typeface="Inter"/>
                <a:sym typeface="Inter"/>
              </a:rPr>
              <a:t> of life in the missions.</a:t>
            </a:r>
            <a:endParaRPr sz="1100">
              <a:solidFill>
                <a:srgbClr val="202122"/>
              </a:solidFill>
              <a:highlight>
                <a:srgbClr val="F8F9FA"/>
              </a:highlight>
              <a:latin typeface="Inter"/>
              <a:ea typeface="Inter"/>
              <a:cs typeface="Inter"/>
              <a:sym typeface="Inter"/>
            </a:endParaRPr>
          </a:p>
        </p:txBody>
      </p:sp>
      <p:sp>
        <p:nvSpPr>
          <p:cNvPr id="66" name="Google Shape;66;p15"/>
          <p:cNvSpPr txBox="1"/>
          <p:nvPr/>
        </p:nvSpPr>
        <p:spPr>
          <a:xfrm>
            <a:off x="3395825" y="119825"/>
            <a:ext cx="5392500" cy="36594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That there was so little active hostility on the part of the savage tribes, that they looked so kindly as they did to the restraints of the new life, is the strongest possible proof that the methods of the friars in dealing with them must have been both wise and humane.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During the first six years there was but one serious outbreak, --that at San Diego. No retaliation was shown toward the Indians for this; on the contrary, the orders of both friars and military commanders were that they should be treated with even greater kindness than before…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It has also been said that cruel and sever methods were used to compel Indians to work; that they were driven under the lash by their overseers, and goaded with lances by the soldiers. No doubt there were individual instances of cruelty… But that the Indians were, on the whole, well treated and cared for, the fact that so many thousands of them chose to remain in the missions is proof. With open wilderness on all sides, and with thousands of savage friends and relatives close at hand, nothing but their own free will could have kept such numbers of them loyal and contented….</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p:txBody>
      </p:sp>
      <p:sp>
        <p:nvSpPr>
          <p:cNvPr id="67" name="Google Shape;67;p15"/>
          <p:cNvSpPr txBox="1"/>
          <p:nvPr/>
        </p:nvSpPr>
        <p:spPr>
          <a:xfrm>
            <a:off x="3332000" y="3805200"/>
            <a:ext cx="5392500" cy="1108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u="sng">
                <a:solidFill>
                  <a:schemeClr val="dk1"/>
                </a:solidFill>
                <a:latin typeface="Inter"/>
                <a:ea typeface="Inter"/>
                <a:cs typeface="Inter"/>
                <a:sym typeface="Inter"/>
              </a:rPr>
              <a:t>Vocabulary</a:t>
            </a:r>
            <a:endParaRPr b="1" sz="1200" u="sng">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hostility: anger, hatred</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friar: Catholic religious leaders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r</a:t>
            </a:r>
            <a:r>
              <a:rPr lang="en" sz="1200">
                <a:solidFill>
                  <a:schemeClr val="dk1"/>
                </a:solidFill>
                <a:latin typeface="Inter"/>
                <a:ea typeface="Inter"/>
                <a:cs typeface="Inter"/>
                <a:sym typeface="Inter"/>
              </a:rPr>
              <a:t>etaliation: revenge, punishment</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g</a:t>
            </a:r>
            <a:r>
              <a:rPr lang="en" sz="1200">
                <a:solidFill>
                  <a:schemeClr val="dk1"/>
                </a:solidFill>
                <a:latin typeface="Inter"/>
                <a:ea typeface="Inter"/>
                <a:cs typeface="Inter"/>
                <a:sym typeface="Inter"/>
              </a:rPr>
              <a:t>oaded: pushed, forced</a:t>
            </a:r>
            <a:endParaRPr sz="1200">
              <a:solidFill>
                <a:schemeClr val="dk1"/>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 name="Shape 71"/>
        <p:cNvGrpSpPr/>
        <p:nvPr/>
      </p:nvGrpSpPr>
      <p:grpSpPr>
        <a:xfrm>
          <a:off x="0" y="0"/>
          <a:ext cx="0" cy="0"/>
          <a:chOff x="0" y="0"/>
          <a:chExt cx="0" cy="0"/>
        </a:xfrm>
      </p:grpSpPr>
      <p:sp>
        <p:nvSpPr>
          <p:cNvPr id="72" name="Google Shape;72;p16"/>
          <p:cNvSpPr txBox="1"/>
          <p:nvPr/>
        </p:nvSpPr>
        <p:spPr>
          <a:xfrm>
            <a:off x="152400" y="509675"/>
            <a:ext cx="2866200" cy="4431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3000">
                <a:solidFill>
                  <a:schemeClr val="dk1"/>
                </a:solidFill>
                <a:latin typeface="Halant"/>
                <a:ea typeface="Halant"/>
                <a:cs typeface="Halant"/>
                <a:sym typeface="Halant"/>
              </a:rPr>
              <a:t>Document 2</a:t>
            </a:r>
            <a:endParaRPr b="1" sz="3000">
              <a:solidFill>
                <a:schemeClr val="dk1"/>
              </a:solidFill>
              <a:latin typeface="Halant"/>
              <a:ea typeface="Halant"/>
              <a:cs typeface="Halant"/>
              <a:sym typeface="Halant"/>
            </a:endParaRPr>
          </a:p>
          <a:p>
            <a:pPr indent="0" lvl="0" marL="0" rtl="0" algn="l">
              <a:spcBef>
                <a:spcPts val="0"/>
              </a:spcBef>
              <a:spcAft>
                <a:spcPts val="0"/>
              </a:spcAft>
              <a:buNone/>
            </a:pPr>
            <a:r>
              <a:t/>
            </a:r>
            <a:endParaRPr b="1" sz="15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202122"/>
                </a:solidFill>
                <a:latin typeface="Inter"/>
                <a:ea typeface="Inter"/>
                <a:cs typeface="Inter"/>
                <a:sym typeface="Inter"/>
              </a:rPr>
              <a:t>Source: </a:t>
            </a:r>
            <a:r>
              <a:rPr lang="en" sz="1200">
                <a:solidFill>
                  <a:srgbClr val="202122"/>
                </a:solidFill>
                <a:latin typeface="Inter"/>
                <a:ea typeface="Inter"/>
                <a:cs typeface="Inter"/>
                <a:sym typeface="Inter"/>
              </a:rPr>
              <a:t>Hugo Reid, </a:t>
            </a:r>
            <a:r>
              <a:rPr i="1" lang="en" sz="1200">
                <a:solidFill>
                  <a:srgbClr val="202122"/>
                </a:solidFill>
                <a:latin typeface="Inter"/>
                <a:ea typeface="Inter"/>
                <a:cs typeface="Inter"/>
                <a:sym typeface="Inter"/>
              </a:rPr>
              <a:t>The Indians of Los Angeles County</a:t>
            </a:r>
            <a:r>
              <a:rPr lang="en" sz="1200">
                <a:solidFill>
                  <a:srgbClr val="202122"/>
                </a:solidFill>
                <a:latin typeface="Inter"/>
                <a:ea typeface="Inter"/>
                <a:cs typeface="Inter"/>
                <a:sym typeface="Inter"/>
              </a:rPr>
              <a:t>, 1852.</a:t>
            </a:r>
            <a:endParaRPr sz="1200">
              <a:solidFill>
                <a:srgbClr val="202122"/>
              </a:solidFill>
              <a:latin typeface="Inter"/>
              <a:ea typeface="Inter"/>
              <a:cs typeface="Inter"/>
              <a:sym typeface="Inter"/>
            </a:endParaRPr>
          </a:p>
          <a:p>
            <a:pPr indent="0" lvl="0" marL="0" rtl="0" algn="l">
              <a:spcBef>
                <a:spcPts val="0"/>
              </a:spcBef>
              <a:spcAft>
                <a:spcPts val="0"/>
              </a:spcAft>
              <a:buNone/>
            </a:pPr>
            <a:r>
              <a:t/>
            </a:r>
            <a:endParaRPr b="1" sz="1200">
              <a:solidFill>
                <a:srgbClr val="202122"/>
              </a:solidFill>
              <a:latin typeface="Inter"/>
              <a:ea typeface="Inter"/>
              <a:cs typeface="Inter"/>
              <a:sym typeface="Inter"/>
            </a:endParaRPr>
          </a:p>
          <a:p>
            <a:pPr indent="0" lvl="0" marL="0" rtl="0" algn="l">
              <a:spcBef>
                <a:spcPts val="0"/>
              </a:spcBef>
              <a:spcAft>
                <a:spcPts val="0"/>
              </a:spcAft>
              <a:buNone/>
            </a:pPr>
            <a:r>
              <a:rPr b="1" lang="en" sz="1200">
                <a:solidFill>
                  <a:srgbClr val="202122"/>
                </a:solidFill>
                <a:latin typeface="Inter"/>
                <a:ea typeface="Inter"/>
                <a:cs typeface="Inter"/>
                <a:sym typeface="Inter"/>
              </a:rPr>
              <a:t>Note: </a:t>
            </a:r>
            <a:r>
              <a:rPr lang="en" sz="1200">
                <a:solidFill>
                  <a:srgbClr val="202122"/>
                </a:solidFill>
                <a:latin typeface="Inter"/>
                <a:ea typeface="Inter"/>
                <a:cs typeface="Inter"/>
                <a:sym typeface="Inter"/>
              </a:rPr>
              <a:t>Hugo Reid, a Scottish-born Mexican citizen, was married to Victoria, a woman from the Tongva tribe. They lived in Los Angeles in the 1830s where Reid wrote a series of newspaper letters.</a:t>
            </a:r>
            <a:endParaRPr sz="1100">
              <a:solidFill>
                <a:srgbClr val="202122"/>
              </a:solidFill>
              <a:highlight>
                <a:srgbClr val="F8F9FA"/>
              </a:highlight>
              <a:latin typeface="Inter"/>
              <a:ea typeface="Inter"/>
              <a:cs typeface="Inter"/>
              <a:sym typeface="Inter"/>
            </a:endParaRPr>
          </a:p>
        </p:txBody>
      </p:sp>
      <p:sp>
        <p:nvSpPr>
          <p:cNvPr id="73" name="Google Shape;73;p16"/>
          <p:cNvSpPr txBox="1"/>
          <p:nvPr/>
        </p:nvSpPr>
        <p:spPr>
          <a:xfrm>
            <a:off x="3395825" y="128675"/>
            <a:ext cx="5392500" cy="34479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Indians of course deserted. Who would not have deserted? Still, those who did had hard times of it. If they proceeded to other missions, they were picked up immediately, flogged and put in irons until an opportunity presented of returning them to undergo other flagellations… the only alternative left them was to take to the mountains, where they lived as they best could, making occasional inroads on the Mission property to maintain themselves…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The Padre had an idea that finery led Indians to run away, for which reason he never gave either men or women any other clothing (including shirts and petticoats) than coarse frieze (Xerga) made by themselves, which kept the poor wretches all the time diseased with the itch…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He [the Padre] was not only severe, but he was, in his chastisements, most cruel… he must assuredly have considered whipping as meat and drink to them, for they had it morning, noon, and night.</a:t>
            </a:r>
            <a:endParaRPr sz="1200">
              <a:solidFill>
                <a:schemeClr val="dk1"/>
              </a:solidFill>
              <a:latin typeface="Inter"/>
              <a:ea typeface="Inter"/>
              <a:cs typeface="Inter"/>
              <a:sym typeface="Inter"/>
            </a:endParaRPr>
          </a:p>
        </p:txBody>
      </p:sp>
      <p:sp>
        <p:nvSpPr>
          <p:cNvPr id="74" name="Google Shape;74;p16"/>
          <p:cNvSpPr txBox="1"/>
          <p:nvPr/>
        </p:nvSpPr>
        <p:spPr>
          <a:xfrm>
            <a:off x="3332000" y="3576600"/>
            <a:ext cx="5392500" cy="1293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u="sng">
                <a:solidFill>
                  <a:schemeClr val="dk1"/>
                </a:solidFill>
                <a:latin typeface="Inter"/>
                <a:ea typeface="Inter"/>
                <a:cs typeface="Inter"/>
                <a:sym typeface="Inter"/>
              </a:rPr>
              <a:t>Vocabulary</a:t>
            </a:r>
            <a:endParaRPr b="1" sz="1200" u="sng">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flogged: whipped, beaten</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flagellations: severe whippings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Padre: Catholic priest or missionary</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finery: fancy clothing</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chastisements: punishments, scoldings</a:t>
            </a:r>
            <a:endParaRPr sz="1200">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 name="Shape 78"/>
        <p:cNvGrpSpPr/>
        <p:nvPr/>
      </p:nvGrpSpPr>
      <p:grpSpPr>
        <a:xfrm>
          <a:off x="0" y="0"/>
          <a:ext cx="0" cy="0"/>
          <a:chOff x="0" y="0"/>
          <a:chExt cx="0" cy="0"/>
        </a:xfrm>
      </p:grpSpPr>
      <p:sp>
        <p:nvSpPr>
          <p:cNvPr id="79" name="Google Shape;79;p17"/>
          <p:cNvSpPr txBox="1"/>
          <p:nvPr/>
        </p:nvSpPr>
        <p:spPr>
          <a:xfrm>
            <a:off x="152400" y="509675"/>
            <a:ext cx="2866200" cy="4431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3000">
                <a:solidFill>
                  <a:schemeClr val="dk1"/>
                </a:solidFill>
                <a:latin typeface="Halant"/>
                <a:ea typeface="Halant"/>
                <a:cs typeface="Halant"/>
                <a:sym typeface="Halant"/>
              </a:rPr>
              <a:t>Document 3</a:t>
            </a:r>
            <a:endParaRPr b="1" sz="3000">
              <a:solidFill>
                <a:schemeClr val="dk1"/>
              </a:solidFill>
              <a:latin typeface="Halant"/>
              <a:ea typeface="Halant"/>
              <a:cs typeface="Halant"/>
              <a:sym typeface="Halant"/>
            </a:endParaRPr>
          </a:p>
          <a:p>
            <a:pPr indent="0" lvl="0" marL="0" rtl="0" algn="l">
              <a:spcBef>
                <a:spcPts val="0"/>
              </a:spcBef>
              <a:spcAft>
                <a:spcPts val="0"/>
              </a:spcAft>
              <a:buNone/>
            </a:pPr>
            <a:r>
              <a:t/>
            </a:r>
            <a:endParaRPr b="1" sz="15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202122"/>
                </a:solidFill>
                <a:latin typeface="Inter"/>
                <a:ea typeface="Inter"/>
                <a:cs typeface="Inter"/>
                <a:sym typeface="Inter"/>
              </a:rPr>
              <a:t>Source: </a:t>
            </a:r>
            <a:r>
              <a:rPr lang="en" sz="1200">
                <a:solidFill>
                  <a:srgbClr val="202122"/>
                </a:solidFill>
                <a:latin typeface="Inter"/>
                <a:ea typeface="Inter"/>
                <a:cs typeface="Inter"/>
                <a:sym typeface="Inter"/>
              </a:rPr>
              <a:t>Jean </a:t>
            </a:r>
            <a:r>
              <a:rPr lang="en" sz="1200">
                <a:solidFill>
                  <a:srgbClr val="202122"/>
                </a:solidFill>
                <a:latin typeface="Inter"/>
                <a:ea typeface="Inter"/>
                <a:cs typeface="Inter"/>
                <a:sym typeface="Inter"/>
              </a:rPr>
              <a:t>François</a:t>
            </a:r>
            <a:r>
              <a:rPr lang="en" sz="1200">
                <a:solidFill>
                  <a:srgbClr val="202122"/>
                </a:solidFill>
                <a:latin typeface="Inter"/>
                <a:ea typeface="Inter"/>
                <a:cs typeface="Inter"/>
                <a:sym typeface="Inter"/>
              </a:rPr>
              <a:t> de </a:t>
            </a:r>
            <a:r>
              <a:rPr lang="en" sz="1200">
                <a:solidFill>
                  <a:srgbClr val="202122"/>
                </a:solidFill>
                <a:latin typeface="Inter"/>
                <a:ea typeface="Inter"/>
                <a:cs typeface="Inter"/>
                <a:sym typeface="Inter"/>
              </a:rPr>
              <a:t>Lapérouse</a:t>
            </a:r>
            <a:r>
              <a:rPr lang="en" sz="1200">
                <a:solidFill>
                  <a:srgbClr val="202122"/>
                </a:solidFill>
                <a:latin typeface="Inter"/>
                <a:ea typeface="Inter"/>
                <a:cs typeface="Inter"/>
                <a:sym typeface="Inter"/>
              </a:rPr>
              <a:t>, </a:t>
            </a:r>
            <a:r>
              <a:rPr i="1" lang="en" sz="1200">
                <a:solidFill>
                  <a:srgbClr val="202122"/>
                </a:solidFill>
                <a:latin typeface="Inter"/>
                <a:ea typeface="Inter"/>
                <a:cs typeface="Inter"/>
                <a:sym typeface="Inter"/>
              </a:rPr>
              <a:t>Life in California Mission: The Journals of Jean </a:t>
            </a:r>
            <a:r>
              <a:rPr i="1" lang="en" sz="1200">
                <a:solidFill>
                  <a:srgbClr val="202122"/>
                </a:solidFill>
                <a:latin typeface="Inter"/>
                <a:ea typeface="Inter"/>
                <a:cs typeface="Inter"/>
                <a:sym typeface="Inter"/>
              </a:rPr>
              <a:t>François</a:t>
            </a:r>
            <a:r>
              <a:rPr i="1" lang="en" sz="1200">
                <a:solidFill>
                  <a:srgbClr val="202122"/>
                </a:solidFill>
                <a:latin typeface="Inter"/>
                <a:ea typeface="Inter"/>
                <a:cs typeface="Inter"/>
                <a:sym typeface="Inter"/>
              </a:rPr>
              <a:t> de </a:t>
            </a:r>
            <a:r>
              <a:rPr lang="en" sz="1200">
                <a:solidFill>
                  <a:srgbClr val="202122"/>
                </a:solidFill>
                <a:latin typeface="Inter"/>
                <a:ea typeface="Inter"/>
                <a:cs typeface="Inter"/>
                <a:sym typeface="Inter"/>
              </a:rPr>
              <a:t>Lapérouse</a:t>
            </a:r>
            <a:r>
              <a:rPr lang="en" sz="1200">
                <a:solidFill>
                  <a:srgbClr val="202122"/>
                </a:solidFill>
                <a:latin typeface="Inter"/>
                <a:ea typeface="Inter"/>
                <a:cs typeface="Inter"/>
                <a:sym typeface="Inter"/>
              </a:rPr>
              <a:t>, 1786.</a:t>
            </a:r>
            <a:endParaRPr sz="1200">
              <a:solidFill>
                <a:srgbClr val="202122"/>
              </a:solidFill>
              <a:latin typeface="Inter"/>
              <a:ea typeface="Inter"/>
              <a:cs typeface="Inter"/>
              <a:sym typeface="Inter"/>
            </a:endParaRPr>
          </a:p>
          <a:p>
            <a:pPr indent="0" lvl="0" marL="0" rtl="0" algn="l">
              <a:spcBef>
                <a:spcPts val="0"/>
              </a:spcBef>
              <a:spcAft>
                <a:spcPts val="0"/>
              </a:spcAft>
              <a:buNone/>
            </a:pPr>
            <a:r>
              <a:t/>
            </a:r>
            <a:endParaRPr b="1" sz="1200">
              <a:solidFill>
                <a:srgbClr val="202122"/>
              </a:solidFill>
              <a:latin typeface="Inter"/>
              <a:ea typeface="Inter"/>
              <a:cs typeface="Inter"/>
              <a:sym typeface="Inter"/>
            </a:endParaRPr>
          </a:p>
          <a:p>
            <a:pPr indent="0" lvl="0" marL="0" rtl="0" algn="l">
              <a:spcBef>
                <a:spcPts val="0"/>
              </a:spcBef>
              <a:spcAft>
                <a:spcPts val="0"/>
              </a:spcAft>
              <a:buNone/>
            </a:pPr>
            <a:r>
              <a:rPr b="1" lang="en" sz="1200">
                <a:solidFill>
                  <a:srgbClr val="202122"/>
                </a:solidFill>
                <a:latin typeface="Inter"/>
                <a:ea typeface="Inter"/>
                <a:cs typeface="Inter"/>
                <a:sym typeface="Inter"/>
              </a:rPr>
              <a:t>Note: </a:t>
            </a:r>
            <a:r>
              <a:rPr lang="en" sz="1200">
                <a:solidFill>
                  <a:srgbClr val="202122"/>
                </a:solidFill>
                <a:latin typeface="Inter"/>
                <a:ea typeface="Inter"/>
                <a:cs typeface="Inter"/>
                <a:sym typeface="Inter"/>
              </a:rPr>
              <a:t>One of the first outsiders to visit the Spanish missions was Jean Francois de La Perouse, a French naval officer and an explorer, while he engaged in a global scientific expedition. In 1786.</a:t>
            </a:r>
            <a:endParaRPr sz="1200">
              <a:solidFill>
                <a:srgbClr val="202122"/>
              </a:solidFill>
              <a:latin typeface="Inter"/>
              <a:ea typeface="Inter"/>
              <a:cs typeface="Inter"/>
              <a:sym typeface="Inter"/>
            </a:endParaRPr>
          </a:p>
          <a:p>
            <a:pPr indent="0" lvl="0" marL="0" rtl="0" algn="l">
              <a:spcBef>
                <a:spcPts val="0"/>
              </a:spcBef>
              <a:spcAft>
                <a:spcPts val="0"/>
              </a:spcAft>
              <a:buNone/>
            </a:pPr>
            <a:r>
              <a:t/>
            </a:r>
            <a:endParaRPr sz="1100">
              <a:solidFill>
                <a:srgbClr val="202122"/>
              </a:solidFill>
              <a:highlight>
                <a:srgbClr val="F8F9FA"/>
              </a:highlight>
              <a:latin typeface="Inter"/>
              <a:ea typeface="Inter"/>
              <a:cs typeface="Inter"/>
              <a:sym typeface="Inter"/>
            </a:endParaRPr>
          </a:p>
        </p:txBody>
      </p:sp>
      <p:sp>
        <p:nvSpPr>
          <p:cNvPr id="80" name="Google Shape;80;p17"/>
          <p:cNvSpPr txBox="1"/>
          <p:nvPr/>
        </p:nvSpPr>
        <p:spPr>
          <a:xfrm>
            <a:off x="3395825" y="871038"/>
            <a:ext cx="5392500" cy="19239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latin typeface="Inter"/>
                <a:ea typeface="Inter"/>
                <a:cs typeface="Inter"/>
                <a:sym typeface="Inter"/>
              </a:rPr>
              <a:t>In a word, everything reminded us of a habitation in Saint Domingo, or any other West Indian [slave] colony. The men and women are assembled by the sound of the bell, one of the religious conducts them to their work, to church, and to all other exercises. We mention it with pain. The resemblance is so perfect, that we saw men and women loaded with irons, others in the stocks; and at length the noise of the strokes of a whip struck our ears...</a:t>
            </a:r>
            <a:endParaRPr>
              <a:solidFill>
                <a:schemeClr val="dk1"/>
              </a:solidFill>
              <a:highlight>
                <a:schemeClr val="dk1"/>
              </a:highlight>
              <a:latin typeface="Inter"/>
              <a:ea typeface="Inter"/>
              <a:cs typeface="Inter"/>
              <a:sym typeface="Inter"/>
            </a:endParaRPr>
          </a:p>
        </p:txBody>
      </p:sp>
      <p:sp>
        <p:nvSpPr>
          <p:cNvPr id="81" name="Google Shape;81;p17"/>
          <p:cNvSpPr txBox="1"/>
          <p:nvPr/>
        </p:nvSpPr>
        <p:spPr>
          <a:xfrm>
            <a:off x="3332000" y="2794963"/>
            <a:ext cx="5392500" cy="1477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u="sng">
                <a:solidFill>
                  <a:schemeClr val="dk1"/>
                </a:solidFill>
                <a:latin typeface="Inter"/>
                <a:ea typeface="Inter"/>
                <a:cs typeface="Inter"/>
                <a:sym typeface="Inter"/>
              </a:rPr>
              <a:t>Vocabulary</a:t>
            </a:r>
            <a:endParaRPr b="1" sz="1200" u="sng">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habitation: a place to live, residence</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a:t>
            </a:r>
            <a:r>
              <a:rPr lang="en" sz="1200">
                <a:solidFill>
                  <a:schemeClr val="dk1"/>
                </a:solidFill>
                <a:latin typeface="Inter"/>
                <a:ea typeface="Inter"/>
                <a:cs typeface="Inter"/>
                <a:sym typeface="Inter"/>
              </a:rPr>
              <a:t>ssembled: come together, gathered</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c</a:t>
            </a:r>
            <a:r>
              <a:rPr lang="en" sz="1200">
                <a:solidFill>
                  <a:schemeClr val="dk1"/>
                </a:solidFill>
                <a:latin typeface="Inter"/>
                <a:ea typeface="Inter"/>
                <a:cs typeface="Inter"/>
                <a:sym typeface="Inter"/>
              </a:rPr>
              <a:t>onducts: guides, directs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exercises: work, tasks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resemblance: similarity, likeness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stocks: a wooden frame with holes used to publicly punish </a:t>
            </a:r>
            <a:endParaRPr sz="1200">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 name="Shape 85"/>
        <p:cNvGrpSpPr/>
        <p:nvPr/>
      </p:nvGrpSpPr>
      <p:grpSpPr>
        <a:xfrm>
          <a:off x="0" y="0"/>
          <a:ext cx="0" cy="0"/>
          <a:chOff x="0" y="0"/>
          <a:chExt cx="0" cy="0"/>
        </a:xfrm>
      </p:grpSpPr>
      <p:sp>
        <p:nvSpPr>
          <p:cNvPr id="86" name="Google Shape;86;p18"/>
          <p:cNvSpPr txBox="1"/>
          <p:nvPr/>
        </p:nvSpPr>
        <p:spPr>
          <a:xfrm>
            <a:off x="152400" y="509675"/>
            <a:ext cx="2866200" cy="4431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3000">
                <a:solidFill>
                  <a:schemeClr val="dk1"/>
                </a:solidFill>
                <a:latin typeface="Halant"/>
                <a:ea typeface="Halant"/>
                <a:cs typeface="Halant"/>
                <a:sym typeface="Halant"/>
              </a:rPr>
              <a:t>Document 4</a:t>
            </a:r>
            <a:endParaRPr b="1" sz="3000">
              <a:solidFill>
                <a:schemeClr val="dk1"/>
              </a:solidFill>
              <a:latin typeface="Halant"/>
              <a:ea typeface="Halant"/>
              <a:cs typeface="Halant"/>
              <a:sym typeface="Halant"/>
            </a:endParaRPr>
          </a:p>
          <a:p>
            <a:pPr indent="0" lvl="0" marL="0" rtl="0" algn="l">
              <a:spcBef>
                <a:spcPts val="0"/>
              </a:spcBef>
              <a:spcAft>
                <a:spcPts val="0"/>
              </a:spcAft>
              <a:buNone/>
            </a:pPr>
            <a:r>
              <a:t/>
            </a:r>
            <a:endParaRPr b="1" sz="15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202122"/>
                </a:solidFill>
                <a:latin typeface="Inter"/>
                <a:ea typeface="Inter"/>
                <a:cs typeface="Inter"/>
                <a:sym typeface="Inter"/>
              </a:rPr>
              <a:t>Source: </a:t>
            </a:r>
            <a:r>
              <a:rPr lang="en" sz="1200">
                <a:solidFill>
                  <a:srgbClr val="202122"/>
                </a:solidFill>
                <a:latin typeface="Inter"/>
                <a:ea typeface="Inter"/>
                <a:cs typeface="Inter"/>
                <a:sym typeface="Inter"/>
              </a:rPr>
              <a:t>Julio Cesar, Recollections of My Youth at San Luis Rey Mission: The Memories of a full-blooded Indian, of affairs and events witnessed at one of California’s most famous “cathedrals of the sun,” translated by Nellie Van De Grift Sanchez, 1878.</a:t>
            </a:r>
            <a:endParaRPr sz="1200">
              <a:solidFill>
                <a:srgbClr val="202122"/>
              </a:solidFill>
              <a:latin typeface="Inter"/>
              <a:ea typeface="Inter"/>
              <a:cs typeface="Inter"/>
              <a:sym typeface="Inter"/>
            </a:endParaRPr>
          </a:p>
          <a:p>
            <a:pPr indent="0" lvl="0" marL="0" rtl="0" algn="l">
              <a:spcBef>
                <a:spcPts val="0"/>
              </a:spcBef>
              <a:spcAft>
                <a:spcPts val="0"/>
              </a:spcAft>
              <a:buNone/>
            </a:pPr>
            <a:r>
              <a:t/>
            </a:r>
            <a:endParaRPr b="1" sz="1200">
              <a:solidFill>
                <a:srgbClr val="202122"/>
              </a:solidFill>
              <a:latin typeface="Inter"/>
              <a:ea typeface="Inter"/>
              <a:cs typeface="Inter"/>
              <a:sym typeface="Inter"/>
            </a:endParaRPr>
          </a:p>
          <a:p>
            <a:pPr indent="0" lvl="0" marL="0" rtl="0" algn="l">
              <a:spcBef>
                <a:spcPts val="0"/>
              </a:spcBef>
              <a:spcAft>
                <a:spcPts val="0"/>
              </a:spcAft>
              <a:buNone/>
            </a:pPr>
            <a:r>
              <a:rPr b="1" lang="en" sz="1200">
                <a:solidFill>
                  <a:srgbClr val="202122"/>
                </a:solidFill>
                <a:latin typeface="Inter"/>
                <a:ea typeface="Inter"/>
                <a:cs typeface="Inter"/>
                <a:sym typeface="Inter"/>
              </a:rPr>
              <a:t>Note: </a:t>
            </a:r>
            <a:r>
              <a:rPr lang="en" sz="1200">
                <a:solidFill>
                  <a:srgbClr val="202122"/>
                </a:solidFill>
                <a:latin typeface="Inter"/>
                <a:ea typeface="Inter"/>
                <a:cs typeface="Inter"/>
                <a:sym typeface="Inter"/>
              </a:rPr>
              <a:t>Born in 1824, Julio Cesar was a Native American who lived at the San Luis Rey Mission. In 1878, he dictated his experiences to an assistant of historian Hubert Howe Bancroft.</a:t>
            </a:r>
            <a:endParaRPr sz="1200">
              <a:solidFill>
                <a:srgbClr val="202122"/>
              </a:solidFill>
              <a:latin typeface="Inter"/>
              <a:ea typeface="Inter"/>
              <a:cs typeface="Inter"/>
              <a:sym typeface="Inter"/>
            </a:endParaRPr>
          </a:p>
          <a:p>
            <a:pPr indent="0" lvl="0" marL="0" rtl="0" algn="l">
              <a:spcBef>
                <a:spcPts val="0"/>
              </a:spcBef>
              <a:spcAft>
                <a:spcPts val="0"/>
              </a:spcAft>
              <a:buNone/>
            </a:pPr>
            <a:r>
              <a:t/>
            </a:r>
            <a:endParaRPr sz="1100">
              <a:solidFill>
                <a:srgbClr val="202122"/>
              </a:solidFill>
              <a:highlight>
                <a:srgbClr val="F8F9FA"/>
              </a:highlight>
              <a:latin typeface="Inter"/>
              <a:ea typeface="Inter"/>
              <a:cs typeface="Inter"/>
              <a:sym typeface="Inter"/>
            </a:endParaRPr>
          </a:p>
        </p:txBody>
      </p:sp>
      <p:sp>
        <p:nvSpPr>
          <p:cNvPr id="87" name="Google Shape;87;p18"/>
          <p:cNvSpPr txBox="1"/>
          <p:nvPr/>
        </p:nvSpPr>
        <p:spPr>
          <a:xfrm>
            <a:off x="3332000" y="1340213"/>
            <a:ext cx="5392500" cy="11031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latin typeface="Inter"/>
                <a:ea typeface="Inter"/>
                <a:cs typeface="Inter"/>
                <a:sym typeface="Inter"/>
              </a:rPr>
              <a:t>The treatment given to the Indians at the mission was not at all good. They did not pay us anything, but merely gave us our food and a breechclout and blanket, the last renewed every year, besides flogging [us] for any fault, however slight.</a:t>
            </a:r>
            <a:endParaRPr>
              <a:solidFill>
                <a:schemeClr val="dk1"/>
              </a:solidFill>
              <a:latin typeface="Inter"/>
              <a:ea typeface="Inter"/>
              <a:cs typeface="Inter"/>
              <a:sym typeface="Inter"/>
            </a:endParaRPr>
          </a:p>
        </p:txBody>
      </p:sp>
      <p:sp>
        <p:nvSpPr>
          <p:cNvPr id="88" name="Google Shape;88;p18"/>
          <p:cNvSpPr txBox="1"/>
          <p:nvPr/>
        </p:nvSpPr>
        <p:spPr>
          <a:xfrm>
            <a:off x="3332000" y="2695088"/>
            <a:ext cx="5392500" cy="1108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u="sng">
                <a:solidFill>
                  <a:schemeClr val="dk1"/>
                </a:solidFill>
                <a:latin typeface="Inter"/>
                <a:ea typeface="Inter"/>
                <a:cs typeface="Inter"/>
                <a:sym typeface="Inter"/>
              </a:rPr>
              <a:t>Vocabulary</a:t>
            </a:r>
            <a:endParaRPr b="1" sz="1200" u="sng">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m</a:t>
            </a:r>
            <a:r>
              <a:rPr lang="en" sz="1200">
                <a:solidFill>
                  <a:schemeClr val="dk1"/>
                </a:solidFill>
                <a:latin typeface="Inter"/>
                <a:ea typeface="Inter"/>
                <a:cs typeface="Inter"/>
                <a:sym typeface="Inter"/>
              </a:rPr>
              <a:t>erely: only, simply</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breechclout: single piece of cloth wrapped around the hips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f</a:t>
            </a:r>
            <a:r>
              <a:rPr lang="en" sz="1200">
                <a:solidFill>
                  <a:schemeClr val="dk1"/>
                </a:solidFill>
                <a:latin typeface="Inter"/>
                <a:ea typeface="Inter"/>
                <a:cs typeface="Inter"/>
                <a:sym typeface="Inter"/>
              </a:rPr>
              <a:t>logging: whipping, beating</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slight: inconsiderable, small</a:t>
            </a:r>
            <a:endParaRPr sz="1200">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